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7" r:id="rId9"/>
    <p:sldId id="262" r:id="rId10"/>
    <p:sldId id="263" r:id="rId11"/>
    <p:sldId id="264" r:id="rId12"/>
    <p:sldId id="265" r:id="rId13"/>
    <p:sldId id="266" r:id="rId14"/>
    <p:sldId id="270" r:id="rId15"/>
    <p:sldId id="272" r:id="rId16"/>
    <p:sldId id="271" r:id="rId17"/>
    <p:sldId id="269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9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57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803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78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36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91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58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2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0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3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1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8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A0A9C-CC19-4334-965D-A388322A45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43919-1AF2-47FA-962B-0F154D6F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8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ddevill007.github.io/Blood-Donation-Websit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0F4B-B8B1-4EB2-920D-7F48690C9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5338" y="1966117"/>
            <a:ext cx="3233738" cy="1187451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gency FB" panose="020B0503020202020204" pitchFamily="34" charset="0"/>
              </a:rPr>
              <a:t>We 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8A8A4-8A70-431B-B5D6-C2E71C095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908424"/>
            <a:ext cx="9734550" cy="118745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gency FB" panose="020B0503020202020204" pitchFamily="34" charset="0"/>
              </a:rPr>
              <a:t>Blood Donation Management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4443D-1CE6-450B-ADD3-57171AE95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2" y="1595437"/>
            <a:ext cx="22955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4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298B-857A-4E57-BAF7-EEFF7103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47725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About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CD73B-328B-4190-BDE5-8E292939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724"/>
            <a:ext cx="121920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7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B077-FEB3-47F6-9A6D-C73F85A5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86675" cy="809626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33864-0868-478F-882C-2A90C677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2192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A8CF-5E6D-4BA6-996A-1DC1E25C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4875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Gallery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F0DA0-C29D-455D-9470-8DEB8C56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5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4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747-84F9-4411-80F4-E1DE62B5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6825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5400" dirty="0"/>
              <a:t>Team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3D8A3-F0B7-4C32-B11D-52F2B96B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25"/>
            <a:ext cx="121920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3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7D07-6889-48BB-84A4-0048E0AA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917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Donate us 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9946E-7AC5-4E51-BF12-3729173E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176"/>
            <a:ext cx="12192000" cy="58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FF4E-F626-4C4E-910F-C3FF2B7F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42999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Contact us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D2A54-83BA-44B4-B09E-838F4407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2386-0D04-47A2-AB13-14D1EF64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8110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Database entries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322E7-911A-44A3-AC8A-CDB2770A1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326"/>
            <a:ext cx="12192000" cy="269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FD22A-F689-451D-99D4-E4E8D6483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574"/>
            <a:ext cx="12192000" cy="20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AD68-803A-4E5B-A1D3-190B8A6E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62075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5400" dirty="0">
                <a:latin typeface="+mj-lt"/>
              </a:rPr>
              <a:t>Footer</a:t>
            </a:r>
            <a:endParaRPr lang="en-US" sz="44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BB77C-9882-4E2C-842C-8E2AA076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075"/>
            <a:ext cx="12192000" cy="3381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96F6BC-0320-45F8-B634-C63A1323EF05}"/>
              </a:ext>
            </a:extLst>
          </p:cNvPr>
          <p:cNvSpPr txBox="1">
            <a:spLocks/>
          </p:cNvSpPr>
          <p:nvPr/>
        </p:nvSpPr>
        <p:spPr>
          <a:xfrm>
            <a:off x="0" y="4743450"/>
            <a:ext cx="12192000" cy="211454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lt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 to our website :</a:t>
            </a:r>
          </a:p>
          <a:p>
            <a:r>
              <a:rPr lang="en-US" b="0" i="0" u="sng" dirty="0">
                <a:solidFill>
                  <a:srgbClr val="3367D6"/>
                </a:solidFill>
                <a:effectLst/>
                <a:latin typeface="Roboto" panose="02000000000000000000" pitchFamily="2" charset="0"/>
                <a:hlinkClick r:id="rId3"/>
              </a:rPr>
              <a:t>https://reddevill007.github.io/Blood-Donation-Website/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5351-0ECB-4C30-B44C-AB90F3172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57"/>
            <a:ext cx="12192000" cy="1166018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32500-FDF3-4B2E-B4BB-9AE82AAB8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024" y="1714501"/>
            <a:ext cx="11039475" cy="4286250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System can be expanded with availability over worldwide.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Reaching as close as possible of the donor from emergency zone.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A smart phone application of the system can be made.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Providing Donors an option of change his/her availability.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Generating reports on Stocks-Blood Group wise, Area wise and Eligibility wise.</a:t>
            </a:r>
          </a:p>
        </p:txBody>
      </p:sp>
    </p:spTree>
    <p:extLst>
      <p:ext uri="{BB962C8B-B14F-4D97-AF65-F5344CB8AC3E}">
        <p14:creationId xmlns:p14="http://schemas.microsoft.com/office/powerpoint/2010/main" val="37077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20F95F-22AE-448B-B9F6-5D48E957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67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32CE-86E8-4D61-A637-596EE516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1"/>
            <a:ext cx="12192000" cy="1553195"/>
          </a:xfrm>
        </p:spPr>
        <p:txBody>
          <a:bodyPr>
            <a:normAutofit/>
          </a:bodyPr>
          <a:lstStyle/>
          <a:p>
            <a:r>
              <a:rPr lang="en-US" sz="4800" dirty="0"/>
              <a:t>GROUP MEMBERS &amp; their contribution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221BD7F-6FA4-42C0-9A20-95C2EF6B2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12881"/>
              </p:ext>
            </p:extLst>
          </p:nvPr>
        </p:nvGraphicFramePr>
        <p:xfrm>
          <a:off x="457199" y="1932746"/>
          <a:ext cx="11287125" cy="36229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62375">
                  <a:extLst>
                    <a:ext uri="{9D8B030D-6E8A-4147-A177-3AD203B41FA5}">
                      <a16:colId xmlns:a16="http://schemas.microsoft.com/office/drawing/2014/main" val="396902133"/>
                    </a:ext>
                  </a:extLst>
                </a:gridCol>
                <a:gridCol w="3139549">
                  <a:extLst>
                    <a:ext uri="{9D8B030D-6E8A-4147-A177-3AD203B41FA5}">
                      <a16:colId xmlns:a16="http://schemas.microsoft.com/office/drawing/2014/main" val="437649678"/>
                    </a:ext>
                  </a:extLst>
                </a:gridCol>
                <a:gridCol w="4385201">
                  <a:extLst>
                    <a:ext uri="{9D8B030D-6E8A-4147-A177-3AD203B41FA5}">
                      <a16:colId xmlns:a16="http://schemas.microsoft.com/office/drawing/2014/main" val="1474414941"/>
                    </a:ext>
                  </a:extLst>
                </a:gridCol>
              </a:tblGrid>
              <a:tr h="819979">
                <a:tc>
                  <a:txBody>
                    <a:bodyPr/>
                    <a:lstStyle/>
                    <a:p>
                      <a:pPr algn="ctr"/>
                      <a:r>
                        <a:rPr lang="en-US" sz="3200" u="sng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sng" dirty="0"/>
                        <a:t>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u="sng" dirty="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77577"/>
                  </a:ext>
                </a:extLst>
              </a:tr>
              <a:tr h="7295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Alok Kumar Jha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20BCS9261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Php &amp; Database Connectivity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97764"/>
                  </a:ext>
                </a:extLst>
              </a:tr>
              <a:tr h="7147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Bhuvanyu Oliyan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20BCS9245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Php &amp; Database Connectivity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3992"/>
                  </a:ext>
                </a:extLst>
              </a:tr>
              <a:tr h="6793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Saurabh Pandey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20BCS9269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HTML, CSS,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946572"/>
                  </a:ext>
                </a:extLst>
              </a:tr>
              <a:tr h="6793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Shruti Shreya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20BCS9229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HTML, CSS,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03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50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9B4B-AA88-42E6-A0A3-89F12040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22238"/>
            <a:ext cx="9001462" cy="95408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E7EA9-5DDA-414D-B88D-1AF80A551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1276350"/>
            <a:ext cx="11449050" cy="5040312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project Blood Donation Management System is a project that is designed for the blood bank to gather blood from various sources and distribute it to the needy people who have high requirements for it.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endParaRPr lang="en-US" sz="800" dirty="0"/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software is designed to handle the daily transactions of the blood bank and search the details when required.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endParaRPr lang="en-US" sz="700" dirty="0"/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It also helps to register the details of donors.</a:t>
            </a:r>
          </a:p>
        </p:txBody>
      </p:sp>
    </p:spTree>
    <p:extLst>
      <p:ext uri="{BB962C8B-B14F-4D97-AF65-F5344CB8AC3E}">
        <p14:creationId xmlns:p14="http://schemas.microsoft.com/office/powerpoint/2010/main" val="3427967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E0CA6-92AA-4393-AB0C-FDA8968C6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275" y="141288"/>
            <a:ext cx="10077450" cy="1792286"/>
          </a:xfrm>
        </p:spPr>
        <p:txBody>
          <a:bodyPr/>
          <a:lstStyle/>
          <a:p>
            <a:r>
              <a:rPr lang="en-US" dirty="0"/>
              <a:t>Limitations of manual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6D9F6-0EC4-4A9D-BA86-544CFCDD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4525" y="1933574"/>
            <a:ext cx="7553325" cy="4486275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Time consuming.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Leads to error prone results.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Consumes lot of manpower.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Lacking of donor information.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Uncertainty of Donor availability.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Retrieval of data takes lot of time.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Percentage of accuracy is less</a:t>
            </a:r>
          </a:p>
        </p:txBody>
      </p:sp>
    </p:spTree>
    <p:extLst>
      <p:ext uri="{BB962C8B-B14F-4D97-AF65-F5344CB8AC3E}">
        <p14:creationId xmlns:p14="http://schemas.microsoft.com/office/powerpoint/2010/main" val="31017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42D5-1B21-4036-9D59-456B02838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25" y="92076"/>
            <a:ext cx="10006181" cy="1655762"/>
          </a:xfrm>
        </p:spPr>
        <p:txBody>
          <a:bodyPr/>
          <a:lstStyle/>
          <a:p>
            <a:r>
              <a:rPr lang="en-US" dirty="0"/>
              <a:t>Advantages over manual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C9311-05AC-4B03-94BF-C40EC89F1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874" y="1828799"/>
            <a:ext cx="9720431" cy="4867275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Can be used from anywhere in the world.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Can be accessed anytime.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Quick Search.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Better Communication.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Customize to Volunteer.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Time Optimization.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/>
              <a:t>Cost Optimization.</a:t>
            </a:r>
          </a:p>
        </p:txBody>
      </p:sp>
    </p:spTree>
    <p:extLst>
      <p:ext uri="{BB962C8B-B14F-4D97-AF65-F5344CB8AC3E}">
        <p14:creationId xmlns:p14="http://schemas.microsoft.com/office/powerpoint/2010/main" val="371445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A6A3-C9E6-4449-AA6B-079ACD168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655762"/>
          </a:xfrm>
        </p:spPr>
        <p:txBody>
          <a:bodyPr/>
          <a:lstStyle/>
          <a:p>
            <a:r>
              <a:rPr lang="en-US" dirty="0"/>
              <a:t>Features of Blood donation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76A08-1E63-4F5C-B6FE-FAD07068F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425" y="1655762"/>
            <a:ext cx="10839450" cy="5202238"/>
          </a:xfrm>
        </p:spPr>
        <p:txBody>
          <a:bodyPr anchor="ctr"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Track and maintain all the Donor Types-Voluntary.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Accurate database/Record Management.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Donor Database-Blood Group wise and Area wise.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Digital Record archival backup and restoring facility-Better Housekeeping and Record Maintenance.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Comprehensive Donor database with Search Facility</a:t>
            </a:r>
          </a:p>
        </p:txBody>
      </p:sp>
    </p:spTree>
    <p:extLst>
      <p:ext uri="{BB962C8B-B14F-4D97-AF65-F5344CB8AC3E}">
        <p14:creationId xmlns:p14="http://schemas.microsoft.com/office/powerpoint/2010/main" val="140573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3341-CFBA-47DC-93CA-A3F33E5E7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00125"/>
          </a:xfrm>
        </p:spPr>
        <p:txBody>
          <a:bodyPr/>
          <a:lstStyle/>
          <a:p>
            <a:r>
              <a:rPr lang="en-US" dirty="0"/>
              <a:t>Software and language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1096A-880F-4B1C-894B-890FD1357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314449"/>
            <a:ext cx="10063331" cy="4829176"/>
          </a:xfrm>
        </p:spPr>
        <p:txBody>
          <a:bodyPr numCol="1"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HTML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JavaScript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Php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MySQL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VS Code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XAMPP </a:t>
            </a:r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3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EAB88F-F207-4A93-8600-A34F9260B16D}"/>
              </a:ext>
            </a:extLst>
          </p:cNvPr>
          <p:cNvSpPr/>
          <p:nvPr/>
        </p:nvSpPr>
        <p:spPr>
          <a:xfrm>
            <a:off x="4695825" y="1019176"/>
            <a:ext cx="2266946" cy="10001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Website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43CA5-50D6-4156-B2CE-3137B5B58E42}"/>
              </a:ext>
            </a:extLst>
          </p:cNvPr>
          <p:cNvCxnSpPr>
            <a:cxnSpLocks/>
          </p:cNvCxnSpPr>
          <p:nvPr/>
        </p:nvCxnSpPr>
        <p:spPr>
          <a:xfrm flipV="1">
            <a:off x="1152525" y="2666999"/>
            <a:ext cx="9753600" cy="19051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DC86D4-CBAB-492E-A202-39A94DB0C178}"/>
              </a:ext>
            </a:extLst>
          </p:cNvPr>
          <p:cNvCxnSpPr>
            <a:cxnSpLocks/>
          </p:cNvCxnSpPr>
          <p:nvPr/>
        </p:nvCxnSpPr>
        <p:spPr>
          <a:xfrm>
            <a:off x="1143000" y="2667000"/>
            <a:ext cx="0" cy="7905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CAC9B0-D3F3-45F9-B4E1-411A1DB26D4F}"/>
              </a:ext>
            </a:extLst>
          </p:cNvPr>
          <p:cNvCxnSpPr>
            <a:cxnSpLocks/>
          </p:cNvCxnSpPr>
          <p:nvPr/>
        </p:nvCxnSpPr>
        <p:spPr>
          <a:xfrm>
            <a:off x="10906125" y="2666999"/>
            <a:ext cx="0" cy="7905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9CA580-B4DB-43CE-AE3A-B15206BC8C9B}"/>
              </a:ext>
            </a:extLst>
          </p:cNvPr>
          <p:cNvCxnSpPr>
            <a:cxnSpLocks/>
          </p:cNvCxnSpPr>
          <p:nvPr/>
        </p:nvCxnSpPr>
        <p:spPr>
          <a:xfrm>
            <a:off x="2502692" y="2667000"/>
            <a:ext cx="0" cy="7905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39C1C4-EE3C-4F5E-95BD-703540889B50}"/>
              </a:ext>
            </a:extLst>
          </p:cNvPr>
          <p:cNvCxnSpPr>
            <a:cxnSpLocks/>
          </p:cNvCxnSpPr>
          <p:nvPr/>
        </p:nvCxnSpPr>
        <p:spPr>
          <a:xfrm>
            <a:off x="4010025" y="2666999"/>
            <a:ext cx="0" cy="7905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1529A1-304D-488E-B203-8DE031E5797F}"/>
              </a:ext>
            </a:extLst>
          </p:cNvPr>
          <p:cNvCxnSpPr>
            <a:cxnSpLocks/>
          </p:cNvCxnSpPr>
          <p:nvPr/>
        </p:nvCxnSpPr>
        <p:spPr>
          <a:xfrm>
            <a:off x="5829298" y="2666994"/>
            <a:ext cx="0" cy="7905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4937E-5BF5-4F3E-93BD-321599248805}"/>
              </a:ext>
            </a:extLst>
          </p:cNvPr>
          <p:cNvCxnSpPr>
            <a:cxnSpLocks/>
          </p:cNvCxnSpPr>
          <p:nvPr/>
        </p:nvCxnSpPr>
        <p:spPr>
          <a:xfrm>
            <a:off x="7543800" y="2666997"/>
            <a:ext cx="0" cy="7905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E7EE9A-AA92-4B50-8A80-D6364AD8A940}"/>
              </a:ext>
            </a:extLst>
          </p:cNvPr>
          <p:cNvCxnSpPr>
            <a:cxnSpLocks/>
          </p:cNvCxnSpPr>
          <p:nvPr/>
        </p:nvCxnSpPr>
        <p:spPr>
          <a:xfrm>
            <a:off x="9296378" y="2666997"/>
            <a:ext cx="0" cy="7905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7772F1-04AC-4EA6-A358-7294B54401C4}"/>
              </a:ext>
            </a:extLst>
          </p:cNvPr>
          <p:cNvSpPr/>
          <p:nvPr/>
        </p:nvSpPr>
        <p:spPr>
          <a:xfrm>
            <a:off x="527446" y="3457575"/>
            <a:ext cx="1231108" cy="714374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Home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9C564A-E8D4-4CF7-A5F9-D54E0DA238DB}"/>
              </a:ext>
            </a:extLst>
          </p:cNvPr>
          <p:cNvSpPr/>
          <p:nvPr/>
        </p:nvSpPr>
        <p:spPr>
          <a:xfrm>
            <a:off x="1918692" y="3457574"/>
            <a:ext cx="1283493" cy="714375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About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2F132E-2F09-4321-AC0D-58300BE007D8}"/>
              </a:ext>
            </a:extLst>
          </p:cNvPr>
          <p:cNvSpPr/>
          <p:nvPr/>
        </p:nvSpPr>
        <p:spPr>
          <a:xfrm>
            <a:off x="3362323" y="3457573"/>
            <a:ext cx="1466847" cy="714376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Services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81FD5BA-6F1A-409B-8AF6-DC159059F184}"/>
              </a:ext>
            </a:extLst>
          </p:cNvPr>
          <p:cNvSpPr/>
          <p:nvPr/>
        </p:nvSpPr>
        <p:spPr>
          <a:xfrm>
            <a:off x="5131023" y="3457569"/>
            <a:ext cx="1466847" cy="71438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Gallery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2C694-454C-4518-99A3-8CC8387AD5C4}"/>
              </a:ext>
            </a:extLst>
          </p:cNvPr>
          <p:cNvSpPr/>
          <p:nvPr/>
        </p:nvSpPr>
        <p:spPr>
          <a:xfrm>
            <a:off x="6887730" y="3457571"/>
            <a:ext cx="1466847" cy="71438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Team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389B4E-E395-4030-9ECD-46DB9C64D1A8}"/>
              </a:ext>
            </a:extLst>
          </p:cNvPr>
          <p:cNvSpPr/>
          <p:nvPr/>
        </p:nvSpPr>
        <p:spPr>
          <a:xfrm>
            <a:off x="8576037" y="3457570"/>
            <a:ext cx="1509709" cy="714381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Donate Now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DEDB17-E7F1-45B4-9E25-549FD44804E9}"/>
              </a:ext>
            </a:extLst>
          </p:cNvPr>
          <p:cNvSpPr/>
          <p:nvPr/>
        </p:nvSpPr>
        <p:spPr>
          <a:xfrm>
            <a:off x="10276280" y="3457572"/>
            <a:ext cx="1466847" cy="714379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Contact Us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CB0D0D-3698-4F54-A7BB-7E7061FBBF31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29298" y="2019300"/>
            <a:ext cx="0" cy="647693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6B1C9B4-ABDC-4071-8DCE-F7A4D5FB1312}"/>
              </a:ext>
            </a:extLst>
          </p:cNvPr>
          <p:cNvSpPr/>
          <p:nvPr/>
        </p:nvSpPr>
        <p:spPr>
          <a:xfrm>
            <a:off x="8923730" y="5229221"/>
            <a:ext cx="2705100" cy="1128715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submitted data stored in 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466DC3-5310-4964-9F2A-4F86CB223BC8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9330892" y="4171951"/>
            <a:ext cx="945388" cy="10572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7A0FE5-1202-4191-ACDC-DA94B3A59A58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10276280" y="4171951"/>
            <a:ext cx="733424" cy="10572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3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6C21-A80F-4C70-9E39-6CC8D2A4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1525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74E37-DDF6-401E-8D53-C7D2511C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25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73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502</TotalTime>
  <Words>350</Words>
  <Application>Microsoft Office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Agency FB</vt:lpstr>
      <vt:lpstr>Arial</vt:lpstr>
      <vt:lpstr>Bookman Old Style</vt:lpstr>
      <vt:lpstr>Roboto</vt:lpstr>
      <vt:lpstr>Rockwell</vt:lpstr>
      <vt:lpstr>Damask</vt:lpstr>
      <vt:lpstr>We care</vt:lpstr>
      <vt:lpstr>GROUP MEMBERS &amp; their contribution</vt:lpstr>
      <vt:lpstr>objective</vt:lpstr>
      <vt:lpstr>Limitations of manual system</vt:lpstr>
      <vt:lpstr>Advantages over manual system</vt:lpstr>
      <vt:lpstr>Features of Blood donation management system</vt:lpstr>
      <vt:lpstr>Software and language used</vt:lpstr>
      <vt:lpstr>PowerPoint Presentation</vt:lpstr>
      <vt:lpstr>Home page</vt:lpstr>
      <vt:lpstr>About US</vt:lpstr>
      <vt:lpstr>Services</vt:lpstr>
      <vt:lpstr>Gallery</vt:lpstr>
      <vt:lpstr>Team</vt:lpstr>
      <vt:lpstr>Donate us Form</vt:lpstr>
      <vt:lpstr>Contact us Form</vt:lpstr>
      <vt:lpstr>Database entries</vt:lpstr>
      <vt:lpstr>Footer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care</dc:title>
  <dc:creator>Alok</dc:creator>
  <cp:lastModifiedBy>Alok</cp:lastModifiedBy>
  <cp:revision>32</cp:revision>
  <dcterms:created xsi:type="dcterms:W3CDTF">2021-07-08T13:47:02Z</dcterms:created>
  <dcterms:modified xsi:type="dcterms:W3CDTF">2021-07-13T14:29:44Z</dcterms:modified>
</cp:coreProperties>
</file>